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1962" autoAdjust="0"/>
  </p:normalViewPr>
  <p:slideViewPr>
    <p:cSldViewPr snapToGrid="0">
      <p:cViewPr varScale="1">
        <p:scale>
          <a:sx n="136" d="100"/>
          <a:sy n="136" d="100"/>
        </p:scale>
        <p:origin x="11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A4C6-ACD1-4945-BEAC-12458E4E9D8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08D83-D5DE-4193-A999-160D601B8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https://youtu.be/jI-rC2FCKo4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08D83-D5DE-4193-A999-160D601B82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7983-7908-4649-BA5D-7466DE77C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8921-22F3-48A8-8332-319F30B27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5BBC-E95F-43A0-ACF3-CD5CA176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C290-C572-44CC-9A90-FC28D709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ACCF-0409-4340-AB57-3AF9EA33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3347-60B0-40CE-88CE-0C470769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CCED4-0C44-4285-A2E7-291497BD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E16B-0BD1-430C-A64C-FD3738BE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5DC5-F7F8-413A-AEDB-6D0E4A57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7E03-9510-4919-8C7E-EFA1D46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3AD48-D7FD-4B11-83CC-77706CEC9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E7168-F525-49B7-85AF-49AC1CBE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4693-CC03-4B55-8715-71C0416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38FD-F009-4E46-BC8A-E7903B3B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F9A13-13A7-4403-9207-2031DE06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11E-4EB2-4680-8742-EA7E03B6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C3140-36B8-4667-BE58-0ED7B3A3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8AAA-FEF3-4AB9-BE60-A37CBC52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E229-29FF-4219-AE22-1813E78C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E0F8-A9F4-4F04-AE27-DC904A1B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449F-1B29-4041-B96D-1A2A8068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A9EE-F4C8-4C7C-A4AE-33371DA1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5820-E16E-4ED7-A155-F47AA682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84AA-1DA9-4898-96FB-8787A79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389A-9752-4EA8-B64B-0918BD55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5E21-CB89-4DB1-AFD7-CB1DA99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1B6B-7638-4041-A92D-6C871D0DB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15A55-6652-4C73-9911-AC69473F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A5C8-E199-4622-B654-EA84C68E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81ADF-941A-413A-8EA1-E3AC229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41871-96FA-46EE-92B0-C3615BB5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1651-AACF-4438-A6C5-637B6DC5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433-D453-411E-B69A-20C79BAF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870F8-D3DC-4B37-AB85-ABC5E66F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37BF4-AE88-4209-85B3-BCC4DB807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115A-0D60-4DCF-9AF6-B316946BC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2451B-6457-4D6C-906B-2604A040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966E-8F3D-40E1-8DC8-A33AF661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3F378-C4EB-4E5E-A3E2-AEE6DC02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5795-18F3-4F76-BA9B-9443F4A5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AA59F-55CA-4E79-8F78-548CEB8A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3F693-F178-46AE-9BE7-3302A514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30FEB-42A4-40E8-83D2-24AB5EE0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416C3-B3CC-468F-A904-C770FBA9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D9507-4B0A-4484-8C2C-7FBE2007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25B9-FF54-42DB-8CD4-6EB4547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070-7364-4EA2-85CC-15F2031F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41E8-E647-4739-A636-7C6E0D012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10062-C0F7-47D0-8212-DDEBC91BB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A948B-7A9E-4614-86D5-D39F133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D56FF-C37E-4711-966F-F09CCD50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EEC4-0CFC-440C-B13C-E51A612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2E29-6619-4676-ABBC-F7599E34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92E65-C597-440F-BE24-9F6700078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34CC0-D6C3-4C4C-BFE0-8020FCCD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CB23-42C7-43B8-AE60-D5ACCEB0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3A951-8258-49FF-B9DF-7F92059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D650-C7FA-4904-9692-E76E6F0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2F5B5-EA41-4450-BA00-ED9A878E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CA58B-8BAB-4138-B934-72865D61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2F20-C3A2-4C95-859C-9C510E09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5074-68D5-44CF-B537-4505A01B7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D11A-DFD4-435F-B745-C4AC7A01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2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2631-AE31-455F-9251-03F40E81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"/>
            <a:ext cx="12192000" cy="67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2907E-23A8-4AEC-AFB4-97E21DD7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 b="50000"/>
          <a:stretch/>
        </p:blipFill>
        <p:spPr>
          <a:xfrm>
            <a:off x="1104348" y="1165128"/>
            <a:ext cx="4412973" cy="253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5FEDC-A7B1-4BFD-8AAA-45F1310DE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7" t="50000" r="254"/>
          <a:stretch/>
        </p:blipFill>
        <p:spPr>
          <a:xfrm>
            <a:off x="5994400" y="1165128"/>
            <a:ext cx="4412973" cy="253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24A5-8D60-4A9F-9579-103C1DE30625}"/>
              </a:ext>
            </a:extLst>
          </p:cNvPr>
          <p:cNvSpPr txBox="1"/>
          <p:nvPr/>
        </p:nvSpPr>
        <p:spPr>
          <a:xfrm>
            <a:off x="1104348" y="466613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Open to Close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4955F-A4AF-4F2A-AF8E-1355E2851810}"/>
              </a:ext>
            </a:extLst>
          </p:cNvPr>
          <p:cNvSpPr txBox="1"/>
          <p:nvPr/>
        </p:nvSpPr>
        <p:spPr>
          <a:xfrm>
            <a:off x="5994400" y="465561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Deactivated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Close to 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B548B-045A-4DC6-A94E-F5DD10FA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2652" y="4912263"/>
            <a:ext cx="4765090" cy="31414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52B66-462D-4950-B460-224B614AEC44}"/>
              </a:ext>
            </a:extLst>
          </p:cNvPr>
          <p:cNvGrpSpPr/>
          <p:nvPr/>
        </p:nvGrpSpPr>
        <p:grpSpPr>
          <a:xfrm>
            <a:off x="1923770" y="609882"/>
            <a:ext cx="489990" cy="393896"/>
            <a:chOff x="1815921" y="589063"/>
            <a:chExt cx="489990" cy="393896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6D12D22-1D80-4546-94A9-45EF17EDD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C385C-E792-4812-8349-E1AAC248B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916" y="722142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D3CA22-4905-4309-B6FA-77F2399812BB}"/>
              </a:ext>
            </a:extLst>
          </p:cNvPr>
          <p:cNvGrpSpPr/>
          <p:nvPr/>
        </p:nvGrpSpPr>
        <p:grpSpPr>
          <a:xfrm flipH="1">
            <a:off x="9138153" y="609882"/>
            <a:ext cx="489990" cy="393896"/>
            <a:chOff x="1815921" y="589063"/>
            <a:chExt cx="489990" cy="393896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5692E32-C514-4A30-A523-F695B1BBF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4C5F1B-37E8-4D90-A700-49E11AA04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916" y="708075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10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8F70C-3962-4F47-8882-56F1589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13" y="53120"/>
            <a:ext cx="5953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407B32-D7C4-4C25-9FFC-FC24909B13CB}"/>
              </a:ext>
            </a:extLst>
          </p:cNvPr>
          <p:cNvCxnSpPr>
            <a:cxnSpLocks/>
          </p:cNvCxnSpPr>
          <p:nvPr/>
        </p:nvCxnSpPr>
        <p:spPr>
          <a:xfrm>
            <a:off x="2360405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154731-CEF7-427E-AF3E-84DAD7E1BD7E}"/>
              </a:ext>
            </a:extLst>
          </p:cNvPr>
          <p:cNvCxnSpPr>
            <a:cxnSpLocks/>
          </p:cNvCxnSpPr>
          <p:nvPr/>
        </p:nvCxnSpPr>
        <p:spPr>
          <a:xfrm>
            <a:off x="2966150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97997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961211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941082" y="3387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22078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490762" y="259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54319" y="282493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578208" y="3062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3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34202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897416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858258" y="100476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36254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525807" y="3638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76004" y="1259389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613253" y="6441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6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1B5FA4-A100-4BCE-A968-CFF8D46000EF}"/>
              </a:ext>
            </a:extLst>
          </p:cNvPr>
          <p:cNvSpPr/>
          <p:nvPr/>
        </p:nvSpPr>
        <p:spPr>
          <a:xfrm>
            <a:off x="1319209" y="180439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DA3F5-C25C-49BF-98DC-E37FB0089828}"/>
              </a:ext>
            </a:extLst>
          </p:cNvPr>
          <p:cNvCxnSpPr>
            <a:cxnSpLocks/>
          </p:cNvCxnSpPr>
          <p:nvPr/>
        </p:nvCxnSpPr>
        <p:spPr>
          <a:xfrm>
            <a:off x="1316565" y="150477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0707D4-2992-478D-A2EB-6C6B1314157C}"/>
              </a:ext>
            </a:extLst>
          </p:cNvPr>
          <p:cNvCxnSpPr>
            <a:cxnSpLocks/>
          </p:cNvCxnSpPr>
          <p:nvPr/>
        </p:nvCxnSpPr>
        <p:spPr>
          <a:xfrm flipH="1">
            <a:off x="1316565" y="381422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23B6B5-E037-45C4-9CE8-C613EDC0F68E}"/>
              </a:ext>
            </a:extLst>
          </p:cNvPr>
          <p:cNvSpPr txBox="1"/>
          <p:nvPr/>
        </p:nvSpPr>
        <p:spPr>
          <a:xfrm>
            <a:off x="870842" y="161340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0515B-3771-4564-AB8D-6CA3BCE4CEB7}"/>
              </a:ext>
            </a:extLst>
          </p:cNvPr>
          <p:cNvSpPr txBox="1"/>
          <p:nvPr/>
        </p:nvSpPr>
        <p:spPr>
          <a:xfrm>
            <a:off x="870842" y="344923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E88A8-05E4-4D5F-93EA-B7B2AD76BE08}"/>
              </a:ext>
            </a:extLst>
          </p:cNvPr>
          <p:cNvSpPr txBox="1"/>
          <p:nvPr/>
        </p:nvSpPr>
        <p:spPr>
          <a:xfrm>
            <a:off x="725724" y="253132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7A810-27A8-42CB-A363-0C052F4B8114}"/>
              </a:ext>
            </a:extLst>
          </p:cNvPr>
          <p:cNvSpPr txBox="1"/>
          <p:nvPr/>
        </p:nvSpPr>
        <p:spPr>
          <a:xfrm rot="16200000">
            <a:off x="186897" y="253403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4CE4-E384-4415-8CEB-51B9B3B9AA7D}"/>
              </a:ext>
            </a:extLst>
          </p:cNvPr>
          <p:cNvSpPr txBox="1"/>
          <p:nvPr/>
        </p:nvSpPr>
        <p:spPr>
          <a:xfrm>
            <a:off x="146071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AA113-7B20-4C56-9E84-B9DC76762267}"/>
              </a:ext>
            </a:extLst>
          </p:cNvPr>
          <p:cNvSpPr txBox="1"/>
          <p:nvPr/>
        </p:nvSpPr>
        <p:spPr>
          <a:xfrm>
            <a:off x="1827151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4DB5-3799-48C0-9DDF-2E3DF007B22A}"/>
              </a:ext>
            </a:extLst>
          </p:cNvPr>
          <p:cNvSpPr txBox="1"/>
          <p:nvPr/>
        </p:nvSpPr>
        <p:spPr>
          <a:xfrm>
            <a:off x="2192812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E9EE4-209F-41B0-B6A2-74962F314600}"/>
              </a:ext>
            </a:extLst>
          </p:cNvPr>
          <p:cNvSpPr txBox="1"/>
          <p:nvPr/>
        </p:nvSpPr>
        <p:spPr>
          <a:xfrm>
            <a:off x="2543390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3B105-D7A8-4BA4-8EAC-C28A58E50DA2}"/>
              </a:ext>
            </a:extLst>
          </p:cNvPr>
          <p:cNvSpPr txBox="1"/>
          <p:nvPr/>
        </p:nvSpPr>
        <p:spPr>
          <a:xfrm>
            <a:off x="2923373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611BC-B5B2-4237-9857-AB301EBE7E2C}"/>
              </a:ext>
            </a:extLst>
          </p:cNvPr>
          <p:cNvSpPr txBox="1"/>
          <p:nvPr/>
        </p:nvSpPr>
        <p:spPr>
          <a:xfrm>
            <a:off x="328903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F5074-5864-4326-A14F-7AC7939B3D5B}"/>
              </a:ext>
            </a:extLst>
          </p:cNvPr>
          <p:cNvSpPr txBox="1"/>
          <p:nvPr/>
        </p:nvSpPr>
        <p:spPr>
          <a:xfrm>
            <a:off x="3653934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A40B1-6E32-4AF3-AE37-03270EE7022D}"/>
              </a:ext>
            </a:extLst>
          </p:cNvPr>
          <p:cNvCxnSpPr>
            <a:cxnSpLocks/>
          </p:cNvCxnSpPr>
          <p:nvPr/>
        </p:nvCxnSpPr>
        <p:spPr>
          <a:xfrm>
            <a:off x="1638908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DBD032-476B-4A61-8D55-07D6543FDD78}"/>
              </a:ext>
            </a:extLst>
          </p:cNvPr>
          <p:cNvCxnSpPr>
            <a:cxnSpLocks/>
          </p:cNvCxnSpPr>
          <p:nvPr/>
        </p:nvCxnSpPr>
        <p:spPr>
          <a:xfrm>
            <a:off x="2004572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ACD7F7-A94D-4505-BFE1-7F3B9BBF5CFE}"/>
              </a:ext>
            </a:extLst>
          </p:cNvPr>
          <p:cNvCxnSpPr>
            <a:cxnSpLocks/>
          </p:cNvCxnSpPr>
          <p:nvPr/>
        </p:nvCxnSpPr>
        <p:spPr>
          <a:xfrm>
            <a:off x="237023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E6B8F6-66E2-437B-9D15-30007D0335FB}"/>
              </a:ext>
            </a:extLst>
          </p:cNvPr>
          <p:cNvCxnSpPr>
            <a:cxnSpLocks/>
          </p:cNvCxnSpPr>
          <p:nvPr/>
        </p:nvCxnSpPr>
        <p:spPr>
          <a:xfrm>
            <a:off x="2735900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8EA2F9-0537-4E49-BCBF-A7BD83C84007}"/>
              </a:ext>
            </a:extLst>
          </p:cNvPr>
          <p:cNvCxnSpPr>
            <a:cxnSpLocks/>
          </p:cNvCxnSpPr>
          <p:nvPr/>
        </p:nvCxnSpPr>
        <p:spPr>
          <a:xfrm>
            <a:off x="3101564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278F2C-90C1-4DDC-AA3D-1DC7F061F046}"/>
              </a:ext>
            </a:extLst>
          </p:cNvPr>
          <p:cNvCxnSpPr>
            <a:cxnSpLocks/>
          </p:cNvCxnSpPr>
          <p:nvPr/>
        </p:nvCxnSpPr>
        <p:spPr>
          <a:xfrm>
            <a:off x="3467228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EC33E-853A-403D-8735-21FE03BE445A}"/>
              </a:ext>
            </a:extLst>
          </p:cNvPr>
          <p:cNvCxnSpPr>
            <a:cxnSpLocks/>
          </p:cNvCxnSpPr>
          <p:nvPr/>
        </p:nvCxnSpPr>
        <p:spPr>
          <a:xfrm>
            <a:off x="3832892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F657FC-7827-44AE-A4AE-774734F7ED40}"/>
              </a:ext>
            </a:extLst>
          </p:cNvPr>
          <p:cNvCxnSpPr>
            <a:cxnSpLocks/>
          </p:cNvCxnSpPr>
          <p:nvPr/>
        </p:nvCxnSpPr>
        <p:spPr>
          <a:xfrm>
            <a:off x="419855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4DFBA4-8265-45B8-936C-FAF0C1A781BB}"/>
              </a:ext>
            </a:extLst>
          </p:cNvPr>
          <p:cNvCxnSpPr>
            <a:cxnSpLocks/>
          </p:cNvCxnSpPr>
          <p:nvPr/>
        </p:nvCxnSpPr>
        <p:spPr>
          <a:xfrm>
            <a:off x="4564220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A490C9-E18F-427C-8911-2C5062837CD8}"/>
              </a:ext>
            </a:extLst>
          </p:cNvPr>
          <p:cNvCxnSpPr>
            <a:cxnSpLocks/>
          </p:cNvCxnSpPr>
          <p:nvPr/>
        </p:nvCxnSpPr>
        <p:spPr>
          <a:xfrm>
            <a:off x="4929884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F76E29-D0AA-410A-94B1-3F395C0EFA19}"/>
              </a:ext>
            </a:extLst>
          </p:cNvPr>
          <p:cNvCxnSpPr>
            <a:cxnSpLocks/>
          </p:cNvCxnSpPr>
          <p:nvPr/>
        </p:nvCxnSpPr>
        <p:spPr>
          <a:xfrm>
            <a:off x="529554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E34E83-ACD2-4AF7-944F-C5BFF4D75E79}"/>
              </a:ext>
            </a:extLst>
          </p:cNvPr>
          <p:cNvSpPr txBox="1"/>
          <p:nvPr/>
        </p:nvSpPr>
        <p:spPr>
          <a:xfrm>
            <a:off x="4018831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1EF1-3529-47CA-A0B2-6F9E6E9DAE73}"/>
              </a:ext>
            </a:extLst>
          </p:cNvPr>
          <p:cNvSpPr txBox="1"/>
          <p:nvPr/>
        </p:nvSpPr>
        <p:spPr>
          <a:xfrm>
            <a:off x="4384722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A00FC-1829-4DED-BC1F-05C9E4D6FD43}"/>
              </a:ext>
            </a:extLst>
          </p:cNvPr>
          <p:cNvSpPr txBox="1"/>
          <p:nvPr/>
        </p:nvSpPr>
        <p:spPr>
          <a:xfrm>
            <a:off x="475790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77BD5C-8B63-4125-B86A-381558A15873}"/>
              </a:ext>
            </a:extLst>
          </p:cNvPr>
          <p:cNvSpPr txBox="1"/>
          <p:nvPr/>
        </p:nvSpPr>
        <p:spPr>
          <a:xfrm>
            <a:off x="5115294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21D836-3F38-4D9D-A788-D98D40811EC2}"/>
              </a:ext>
            </a:extLst>
          </p:cNvPr>
          <p:cNvCxnSpPr>
            <a:cxnSpLocks/>
          </p:cNvCxnSpPr>
          <p:nvPr/>
        </p:nvCxnSpPr>
        <p:spPr>
          <a:xfrm>
            <a:off x="2755460" y="1239539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AC8558-E70F-4E49-BA87-BC24A2268FC5}"/>
              </a:ext>
            </a:extLst>
          </p:cNvPr>
          <p:cNvSpPr txBox="1"/>
          <p:nvPr/>
        </p:nvSpPr>
        <p:spPr>
          <a:xfrm>
            <a:off x="2667810" y="412465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8D528D-7D80-44C3-8C56-19AD5B1D5214}"/>
              </a:ext>
            </a:extLst>
          </p:cNvPr>
          <p:cNvSpPr txBox="1"/>
          <p:nvPr/>
        </p:nvSpPr>
        <p:spPr>
          <a:xfrm>
            <a:off x="1336125" y="1963930"/>
            <a:ext cx="13945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  <a:p>
            <a:pPr algn="r"/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This state change could be intentional or due to electrical noise, so store value, which we will verify at end of debouncing window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2E5B66-F82F-42AE-82B6-940DC26610AB}"/>
              </a:ext>
            </a:extLst>
          </p:cNvPr>
          <p:cNvSpPr/>
          <p:nvPr/>
        </p:nvSpPr>
        <p:spPr>
          <a:xfrm>
            <a:off x="2756640" y="1245529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E3E07-2D42-45F5-A836-7F36ECFCF37D}"/>
              </a:ext>
            </a:extLst>
          </p:cNvPr>
          <p:cNvSpPr txBox="1"/>
          <p:nvPr/>
        </p:nvSpPr>
        <p:spPr>
          <a:xfrm>
            <a:off x="2511189" y="1256980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DE50FF-958A-4DED-95D1-AFDAB2F07A55}"/>
              </a:ext>
            </a:extLst>
          </p:cNvPr>
          <p:cNvCxnSpPr>
            <a:cxnSpLocks/>
          </p:cNvCxnSpPr>
          <p:nvPr/>
        </p:nvCxnSpPr>
        <p:spPr>
          <a:xfrm flipV="1">
            <a:off x="2750075" y="1691835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BCE238-2324-4671-ABCA-B3952D7B8301}"/>
              </a:ext>
            </a:extLst>
          </p:cNvPr>
          <p:cNvCxnSpPr>
            <a:cxnSpLocks/>
          </p:cNvCxnSpPr>
          <p:nvPr/>
        </p:nvCxnSpPr>
        <p:spPr>
          <a:xfrm>
            <a:off x="3655460" y="1231659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B162DE8-22DF-40B9-8696-33ADFE3DC287}"/>
              </a:ext>
            </a:extLst>
          </p:cNvPr>
          <p:cNvSpPr txBox="1"/>
          <p:nvPr/>
        </p:nvSpPr>
        <p:spPr>
          <a:xfrm>
            <a:off x="3645419" y="1137781"/>
            <a:ext cx="17540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  <a:p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Verify value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4A48A8-D238-447E-B54F-422BEA62BC58}"/>
              </a:ext>
            </a:extLst>
          </p:cNvPr>
          <p:cNvCxnSpPr>
            <a:cxnSpLocks/>
          </p:cNvCxnSpPr>
          <p:nvPr/>
        </p:nvCxnSpPr>
        <p:spPr>
          <a:xfrm flipV="1">
            <a:off x="2543390" y="1835954"/>
            <a:ext cx="130855" cy="1244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158E1E-DD35-46AE-8CBD-7AF2B3A81488}"/>
              </a:ext>
            </a:extLst>
          </p:cNvPr>
          <p:cNvCxnSpPr>
            <a:cxnSpLocks/>
          </p:cNvCxnSpPr>
          <p:nvPr/>
        </p:nvCxnSpPr>
        <p:spPr>
          <a:xfrm flipV="1">
            <a:off x="3727074" y="1586706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4FE2FA-C41B-48FE-BF68-DF7D3C41746F}"/>
              </a:ext>
            </a:extLst>
          </p:cNvPr>
          <p:cNvSpPr txBox="1"/>
          <p:nvPr/>
        </p:nvSpPr>
        <p:spPr>
          <a:xfrm>
            <a:off x="725724" y="726831"/>
            <a:ext cx="467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Robust Solution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3FE29D-D1B6-4045-8570-FFE2B42D2895}"/>
              </a:ext>
            </a:extLst>
          </p:cNvPr>
          <p:cNvSpPr txBox="1"/>
          <p:nvPr/>
        </p:nvSpPr>
        <p:spPr>
          <a:xfrm>
            <a:off x="5927366" y="726831"/>
            <a:ext cx="534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dirty="0"/>
              <a:t>Common (but less robust) Solution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179D925-AE25-4F75-A3AF-A907C5628F5E}"/>
              </a:ext>
            </a:extLst>
          </p:cNvPr>
          <p:cNvSpPr/>
          <p:nvPr/>
        </p:nvSpPr>
        <p:spPr>
          <a:xfrm>
            <a:off x="6520852" y="1762772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D4EB57-A1F4-44C4-A493-0F5EA8485E8E}"/>
              </a:ext>
            </a:extLst>
          </p:cNvPr>
          <p:cNvCxnSpPr>
            <a:cxnSpLocks/>
          </p:cNvCxnSpPr>
          <p:nvPr/>
        </p:nvCxnSpPr>
        <p:spPr>
          <a:xfrm>
            <a:off x="6518208" y="1463161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F7B50-7A1A-410A-84E7-92BC18226C24}"/>
              </a:ext>
            </a:extLst>
          </p:cNvPr>
          <p:cNvCxnSpPr>
            <a:cxnSpLocks/>
          </p:cNvCxnSpPr>
          <p:nvPr/>
        </p:nvCxnSpPr>
        <p:spPr>
          <a:xfrm flipH="1">
            <a:off x="6518208" y="3772607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0C5E661-AB67-48DA-B6E7-D82EACB97F2A}"/>
              </a:ext>
            </a:extLst>
          </p:cNvPr>
          <p:cNvSpPr txBox="1"/>
          <p:nvPr/>
        </p:nvSpPr>
        <p:spPr>
          <a:xfrm>
            <a:off x="6072485" y="15717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81F59D-8F7B-4B0E-BE10-3BF6D63A8281}"/>
              </a:ext>
            </a:extLst>
          </p:cNvPr>
          <p:cNvSpPr txBox="1"/>
          <p:nvPr/>
        </p:nvSpPr>
        <p:spPr>
          <a:xfrm>
            <a:off x="6072485" y="3407620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1A1FB2-DEAA-4699-BAFE-03BF5CD0923E}"/>
              </a:ext>
            </a:extLst>
          </p:cNvPr>
          <p:cNvSpPr txBox="1"/>
          <p:nvPr/>
        </p:nvSpPr>
        <p:spPr>
          <a:xfrm>
            <a:off x="5927367" y="2489704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555B66-D078-4E59-A753-ACFF13C16D74}"/>
              </a:ext>
            </a:extLst>
          </p:cNvPr>
          <p:cNvSpPr txBox="1"/>
          <p:nvPr/>
        </p:nvSpPr>
        <p:spPr>
          <a:xfrm rot="16200000">
            <a:off x="5388540" y="2492413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8E94BE-BABA-4CCB-9BFF-B34C81D0CCF3}"/>
              </a:ext>
            </a:extLst>
          </p:cNvPr>
          <p:cNvSpPr txBox="1"/>
          <p:nvPr/>
        </p:nvSpPr>
        <p:spPr>
          <a:xfrm>
            <a:off x="666236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42BC7F-AB1C-4987-9A74-AF7B6B2D18B5}"/>
              </a:ext>
            </a:extLst>
          </p:cNvPr>
          <p:cNvSpPr txBox="1"/>
          <p:nvPr/>
        </p:nvSpPr>
        <p:spPr>
          <a:xfrm>
            <a:off x="7028794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E2BE5E-35EF-48A2-AA02-31686AF91ECF}"/>
              </a:ext>
            </a:extLst>
          </p:cNvPr>
          <p:cNvSpPr txBox="1"/>
          <p:nvPr/>
        </p:nvSpPr>
        <p:spPr>
          <a:xfrm>
            <a:off x="7394455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0053A3-15FE-4871-BBC5-B222A67FCFE1}"/>
              </a:ext>
            </a:extLst>
          </p:cNvPr>
          <p:cNvSpPr txBox="1"/>
          <p:nvPr/>
        </p:nvSpPr>
        <p:spPr>
          <a:xfrm>
            <a:off x="7745033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C8BE95-90AC-4998-9D58-02B11C9C08D7}"/>
              </a:ext>
            </a:extLst>
          </p:cNvPr>
          <p:cNvSpPr txBox="1"/>
          <p:nvPr/>
        </p:nvSpPr>
        <p:spPr>
          <a:xfrm>
            <a:off x="8125016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926732-D27B-48FA-ACDC-DD1DF0008CFF}"/>
              </a:ext>
            </a:extLst>
          </p:cNvPr>
          <p:cNvSpPr txBox="1"/>
          <p:nvPr/>
        </p:nvSpPr>
        <p:spPr>
          <a:xfrm>
            <a:off x="849068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D71F1-AA23-4C24-A4E4-9EF2D9319B24}"/>
              </a:ext>
            </a:extLst>
          </p:cNvPr>
          <p:cNvSpPr txBox="1"/>
          <p:nvPr/>
        </p:nvSpPr>
        <p:spPr>
          <a:xfrm>
            <a:off x="8855577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722761-805C-4777-831C-913C4FE63A69}"/>
              </a:ext>
            </a:extLst>
          </p:cNvPr>
          <p:cNvCxnSpPr>
            <a:cxnSpLocks/>
          </p:cNvCxnSpPr>
          <p:nvPr/>
        </p:nvCxnSpPr>
        <p:spPr>
          <a:xfrm>
            <a:off x="6840551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9E4F5D7-751D-4622-A415-5342F6F4E1F7}"/>
              </a:ext>
            </a:extLst>
          </p:cNvPr>
          <p:cNvCxnSpPr>
            <a:cxnSpLocks/>
          </p:cNvCxnSpPr>
          <p:nvPr/>
        </p:nvCxnSpPr>
        <p:spPr>
          <a:xfrm>
            <a:off x="7206215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C21AE5-22EB-45CA-BB88-CC42AEBE700E}"/>
              </a:ext>
            </a:extLst>
          </p:cNvPr>
          <p:cNvCxnSpPr>
            <a:cxnSpLocks/>
          </p:cNvCxnSpPr>
          <p:nvPr/>
        </p:nvCxnSpPr>
        <p:spPr>
          <a:xfrm>
            <a:off x="757187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69ED421-9283-48B8-803F-E2B01213CA08}"/>
              </a:ext>
            </a:extLst>
          </p:cNvPr>
          <p:cNvCxnSpPr>
            <a:cxnSpLocks/>
          </p:cNvCxnSpPr>
          <p:nvPr/>
        </p:nvCxnSpPr>
        <p:spPr>
          <a:xfrm>
            <a:off x="7937543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32BC5C-E4B4-47AA-80DF-708069916687}"/>
              </a:ext>
            </a:extLst>
          </p:cNvPr>
          <p:cNvCxnSpPr>
            <a:cxnSpLocks/>
          </p:cNvCxnSpPr>
          <p:nvPr/>
        </p:nvCxnSpPr>
        <p:spPr>
          <a:xfrm>
            <a:off x="8303207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EFFAABF-3499-4B05-A4B6-6E1852EBE3C0}"/>
              </a:ext>
            </a:extLst>
          </p:cNvPr>
          <p:cNvCxnSpPr>
            <a:cxnSpLocks/>
          </p:cNvCxnSpPr>
          <p:nvPr/>
        </p:nvCxnSpPr>
        <p:spPr>
          <a:xfrm>
            <a:off x="8668871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677C58-CCB7-4188-A3F8-D869CCB5ECA2}"/>
              </a:ext>
            </a:extLst>
          </p:cNvPr>
          <p:cNvCxnSpPr>
            <a:cxnSpLocks/>
          </p:cNvCxnSpPr>
          <p:nvPr/>
        </p:nvCxnSpPr>
        <p:spPr>
          <a:xfrm>
            <a:off x="9034535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282F83-D7BD-4F23-8F2B-B866AE3734BB}"/>
              </a:ext>
            </a:extLst>
          </p:cNvPr>
          <p:cNvCxnSpPr>
            <a:cxnSpLocks/>
          </p:cNvCxnSpPr>
          <p:nvPr/>
        </p:nvCxnSpPr>
        <p:spPr>
          <a:xfrm>
            <a:off x="940019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FA7A30-FD87-48EF-A22F-8AF4F1DB2F80}"/>
              </a:ext>
            </a:extLst>
          </p:cNvPr>
          <p:cNvCxnSpPr>
            <a:cxnSpLocks/>
          </p:cNvCxnSpPr>
          <p:nvPr/>
        </p:nvCxnSpPr>
        <p:spPr>
          <a:xfrm>
            <a:off x="9765863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34F689-9854-426B-9190-29DF261084ED}"/>
              </a:ext>
            </a:extLst>
          </p:cNvPr>
          <p:cNvCxnSpPr>
            <a:cxnSpLocks/>
          </p:cNvCxnSpPr>
          <p:nvPr/>
        </p:nvCxnSpPr>
        <p:spPr>
          <a:xfrm>
            <a:off x="10131527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B9F7F0-5D1A-4BEA-A311-405969AC9CCB}"/>
              </a:ext>
            </a:extLst>
          </p:cNvPr>
          <p:cNvCxnSpPr>
            <a:cxnSpLocks/>
          </p:cNvCxnSpPr>
          <p:nvPr/>
        </p:nvCxnSpPr>
        <p:spPr>
          <a:xfrm>
            <a:off x="1049718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9A12563-0DC0-49E1-B499-EE2DD517C746}"/>
              </a:ext>
            </a:extLst>
          </p:cNvPr>
          <p:cNvSpPr txBox="1"/>
          <p:nvPr/>
        </p:nvSpPr>
        <p:spPr>
          <a:xfrm>
            <a:off x="9220474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574E94-D970-4EB8-A4F2-30EC15239D9E}"/>
              </a:ext>
            </a:extLst>
          </p:cNvPr>
          <p:cNvSpPr txBox="1"/>
          <p:nvPr/>
        </p:nvSpPr>
        <p:spPr>
          <a:xfrm>
            <a:off x="9586365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C89FF2B-6F53-4E06-9E46-8F0410EE003A}"/>
              </a:ext>
            </a:extLst>
          </p:cNvPr>
          <p:cNvSpPr txBox="1"/>
          <p:nvPr/>
        </p:nvSpPr>
        <p:spPr>
          <a:xfrm>
            <a:off x="995955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637B28-6BB3-409B-94EE-5DB786F3229D}"/>
              </a:ext>
            </a:extLst>
          </p:cNvPr>
          <p:cNvSpPr txBox="1"/>
          <p:nvPr/>
        </p:nvSpPr>
        <p:spPr>
          <a:xfrm>
            <a:off x="10316937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73FE32-9007-4BA5-81AB-293B2C2D5243}"/>
              </a:ext>
            </a:extLst>
          </p:cNvPr>
          <p:cNvCxnSpPr>
            <a:cxnSpLocks/>
          </p:cNvCxnSpPr>
          <p:nvPr/>
        </p:nvCxnSpPr>
        <p:spPr>
          <a:xfrm>
            <a:off x="7957103" y="1197921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A237F0D-0C31-47CB-A10C-016C45B1BF2D}"/>
              </a:ext>
            </a:extLst>
          </p:cNvPr>
          <p:cNvSpPr txBox="1"/>
          <p:nvPr/>
        </p:nvSpPr>
        <p:spPr>
          <a:xfrm>
            <a:off x="7869453" y="4083033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E8577-6F7C-44C5-AA33-16FB63D61FF1}"/>
              </a:ext>
            </a:extLst>
          </p:cNvPr>
          <p:cNvSpPr txBox="1"/>
          <p:nvPr/>
        </p:nvSpPr>
        <p:spPr>
          <a:xfrm>
            <a:off x="6472141" y="1922312"/>
            <a:ext cx="15164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  <a:p>
            <a:pPr algn="r"/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Assume that this state change is </a:t>
            </a:r>
            <a:r>
              <a:rPr lang="en-US" sz="1100" i="1" dirty="0">
                <a:solidFill>
                  <a:srgbClr val="C00000"/>
                </a:solidFill>
                <a:latin typeface="Segoe Condensed" panose="020B0606040200020203" pitchFamily="34" charset="0"/>
              </a:rPr>
              <a:t>not</a:t>
            </a:r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 accidental.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42BB6C-19A2-42E2-BFE2-4F07360407D0}"/>
              </a:ext>
            </a:extLst>
          </p:cNvPr>
          <p:cNvSpPr/>
          <p:nvPr/>
        </p:nvSpPr>
        <p:spPr>
          <a:xfrm>
            <a:off x="7958283" y="1203911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46E47B-8105-442C-A2F7-B34C747D3447}"/>
              </a:ext>
            </a:extLst>
          </p:cNvPr>
          <p:cNvSpPr txBox="1"/>
          <p:nvPr/>
        </p:nvSpPr>
        <p:spPr>
          <a:xfrm>
            <a:off x="7712832" y="1215362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277D6-CABC-422A-A0E9-7C6BAF0DE234}"/>
              </a:ext>
            </a:extLst>
          </p:cNvPr>
          <p:cNvCxnSpPr>
            <a:cxnSpLocks/>
          </p:cNvCxnSpPr>
          <p:nvPr/>
        </p:nvCxnSpPr>
        <p:spPr>
          <a:xfrm flipV="1">
            <a:off x="7951718" y="1650217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DFADA48-D1D6-4487-ADA3-012197C675D2}"/>
              </a:ext>
            </a:extLst>
          </p:cNvPr>
          <p:cNvCxnSpPr>
            <a:cxnSpLocks/>
          </p:cNvCxnSpPr>
          <p:nvPr/>
        </p:nvCxnSpPr>
        <p:spPr>
          <a:xfrm>
            <a:off x="8857103" y="1190041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C61C46-E133-4482-AC2F-BAEC45E84EB5}"/>
              </a:ext>
            </a:extLst>
          </p:cNvPr>
          <p:cNvSpPr txBox="1"/>
          <p:nvPr/>
        </p:nvSpPr>
        <p:spPr>
          <a:xfrm>
            <a:off x="9006496" y="1086785"/>
            <a:ext cx="197127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strike="sngStrike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  <a:p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We don’t verify the value here, but once a state change has been detected, we </a:t>
            </a:r>
            <a:r>
              <a:rPr lang="en-US" sz="1100">
                <a:solidFill>
                  <a:srgbClr val="C00000"/>
                </a:solidFill>
                <a:latin typeface="Segoe Condensed" panose="020B0606040200020203" pitchFamily="34" charset="0"/>
              </a:rPr>
              <a:t>do still ignore </a:t>
            </a:r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changes on this digital input pin for the debouncing window time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BE9467D-0DAD-487F-A778-87AEE78728C0}"/>
              </a:ext>
            </a:extLst>
          </p:cNvPr>
          <p:cNvCxnSpPr>
            <a:cxnSpLocks/>
          </p:cNvCxnSpPr>
          <p:nvPr/>
        </p:nvCxnSpPr>
        <p:spPr>
          <a:xfrm flipV="1">
            <a:off x="7745033" y="1794336"/>
            <a:ext cx="130855" cy="1244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A578218-C972-407F-A9B1-67BB0971BB2C}"/>
              </a:ext>
            </a:extLst>
          </p:cNvPr>
          <p:cNvCxnSpPr>
            <a:cxnSpLocks/>
          </p:cNvCxnSpPr>
          <p:nvPr/>
        </p:nvCxnSpPr>
        <p:spPr>
          <a:xfrm flipV="1">
            <a:off x="8928717" y="1298289"/>
            <a:ext cx="96648" cy="703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2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AB027-48AE-4CBC-B075-0264C842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42" y="1477627"/>
            <a:ext cx="5568039" cy="4441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76A99-52AE-493D-90FB-FCA59F7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79" y="1403430"/>
            <a:ext cx="3932690" cy="4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316</Words>
  <Application>Microsoft Office PowerPoint</Application>
  <PresentationFormat>Widescreen</PresentationFormat>
  <Paragraphs>140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Bebas Neue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14</cp:revision>
  <dcterms:created xsi:type="dcterms:W3CDTF">2021-04-20T00:46:00Z</dcterms:created>
  <dcterms:modified xsi:type="dcterms:W3CDTF">2021-04-26T17:12:29Z</dcterms:modified>
</cp:coreProperties>
</file>